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4" r:id="rId1"/>
  </p:sldMasterIdLst>
  <p:sldIdLst>
    <p:sldId id="256" r:id="rId2"/>
    <p:sldId id="260" r:id="rId3"/>
    <p:sldId id="259" r:id="rId4"/>
    <p:sldId id="282" r:id="rId5"/>
    <p:sldId id="261" r:id="rId6"/>
    <p:sldId id="262" r:id="rId7"/>
    <p:sldId id="258" r:id="rId8"/>
    <p:sldId id="283" r:id="rId9"/>
    <p:sldId id="266" r:id="rId10"/>
    <p:sldId id="265" r:id="rId11"/>
    <p:sldId id="264" r:id="rId12"/>
    <p:sldId id="272" r:id="rId13"/>
    <p:sldId id="257" r:id="rId14"/>
    <p:sldId id="267" r:id="rId15"/>
    <p:sldId id="278" r:id="rId16"/>
    <p:sldId id="273" r:id="rId17"/>
    <p:sldId id="275" r:id="rId18"/>
    <p:sldId id="274" r:id="rId19"/>
    <p:sldId id="284" r:id="rId20"/>
    <p:sldId id="279" r:id="rId21"/>
    <p:sldId id="276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1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6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05269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30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53957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26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77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741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01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9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628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7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8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044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2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7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TUST-IOS-G6-2020/IOS_Final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0CB58-A894-C64E-81FF-60BC85B4A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G6 iOS Final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64B086-DBBE-AD42-A8BF-951B8FBFD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柯元豪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陳尚富</a:t>
            </a:r>
            <a:endParaRPr kumimoji="1" lang="en-US" altLang="zh-TW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619459CF-F35F-594D-A7B8-A2C5EA993506}"/>
              </a:ext>
            </a:extLst>
          </p:cNvPr>
          <p:cNvSpPr txBox="1">
            <a:spLocks/>
          </p:cNvSpPr>
          <p:nvPr/>
        </p:nvSpPr>
        <p:spPr>
          <a:xfrm>
            <a:off x="52039" y="5906968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kumimoji="1" lang="en-US" altLang="zh-TW" dirty="0"/>
          </a:p>
          <a:p>
            <a:pPr algn="l">
              <a:lnSpc>
                <a:spcPct val="150000"/>
              </a:lnSpc>
            </a:pPr>
            <a:r>
              <a:rPr kumimoji="1" lang="zh-TW" altLang="en-US" sz="1200" dirty="0"/>
              <a:t>專案</a:t>
            </a:r>
            <a:r>
              <a:rPr kumimoji="1" lang="en-US" altLang="zh-TW" sz="1200" dirty="0"/>
              <a:t>: </a:t>
            </a:r>
            <a:r>
              <a:rPr lang="en" altLang="zh-TW" sz="1200" dirty="0">
                <a:hlinkClick r:id="rId2"/>
              </a:rPr>
              <a:t>https://github.com/NTUST-IOS-G6-2020/IOS_FinalProject</a:t>
            </a:r>
            <a:endParaRPr kumimoji="1"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100333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B8F22E26-A463-AC4D-B898-279A2F7BB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好友列表</a:t>
            </a:r>
            <a:endParaRPr lang="en-US" altLang="zh-TW" dirty="0"/>
          </a:p>
          <a:p>
            <a:r>
              <a:rPr lang="zh-TW" altLang="en-US" dirty="0"/>
              <a:t>點選該好友，瀏覽主頁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F13D676-0861-3145-AA82-D47465D0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762" y="1005840"/>
            <a:ext cx="2540695" cy="5498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8A303F5-DAE8-E343-A233-6C36432B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92" y="1005840"/>
            <a:ext cx="2540696" cy="5498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17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41D31540-C831-6542-B933-BD82E6CA2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聊天列表</a:t>
            </a:r>
            <a:endParaRPr lang="en-US" altLang="zh-TW" dirty="0"/>
          </a:p>
          <a:p>
            <a:r>
              <a:rPr lang="zh-TW" altLang="en-US" dirty="0"/>
              <a:t>直接開啟對話窗</a:t>
            </a:r>
            <a:endParaRPr lang="en-US" altLang="zh-TW" dirty="0"/>
          </a:p>
          <a:p>
            <a:r>
              <a:rPr lang="zh-TW" altLang="en-US" dirty="0"/>
              <a:t>新增一個對話窗</a:t>
            </a:r>
            <a:endParaRPr lang="en-US" altLang="zh-TW" dirty="0"/>
          </a:p>
          <a:p>
            <a:r>
              <a:rPr lang="zh-TW" altLang="en-US" dirty="0"/>
              <a:t>聊天支援文字與圖片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31D36CE-44F7-E941-A2A8-5382F6B2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35" y="1479665"/>
            <a:ext cx="2417358" cy="5231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6F0A8E7-ECE2-2343-82D2-6C990129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1479664"/>
            <a:ext cx="2417358" cy="5231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內容版面配置區 18">
            <a:extLst>
              <a:ext uri="{FF2B5EF4-FFF2-40B4-BE49-F238E27FC236}">
                <a16:creationId xmlns:a16="http://schemas.microsoft.com/office/drawing/2014/main" id="{ECEE7E6B-9182-4D41-A6CC-22D01A424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429" y="1479664"/>
            <a:ext cx="2417358" cy="5231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448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33533-278A-8F4D-96B0-594ACCF37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Game-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628DE1-0640-4940-948C-5A0A98B33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zh-TW" altLang="en-US" dirty="0"/>
              <a:t>遊戲介紹與操作指南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C2689B-569A-7C42-9495-60E37316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5" y="280716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A558D29-E844-2149-AA22-8F23F4F3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前導畫面</a:t>
            </a:r>
            <a:endParaRPr lang="en-US" altLang="zh-TW" dirty="0"/>
          </a:p>
          <a:p>
            <a:r>
              <a:rPr lang="zh-TW" altLang="en-US" dirty="0"/>
              <a:t>點擊寶箱開始遊戲</a:t>
            </a:r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5A9C2565-C59C-D341-8A9A-CC938173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41" y="2835419"/>
            <a:ext cx="6938466" cy="3205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816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6AC8F42-3312-104D-8AD0-55873DC33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回合制</a:t>
            </a:r>
            <a:endParaRPr lang="en-US" altLang="zh-TW" dirty="0"/>
          </a:p>
          <a:p>
            <a:r>
              <a:rPr lang="zh-TW" altLang="en-US" dirty="0"/>
              <a:t>開始動作即計時</a:t>
            </a:r>
            <a:endParaRPr lang="en-US" altLang="zh-TW" dirty="0"/>
          </a:p>
          <a:p>
            <a:r>
              <a:rPr lang="zh-TW" altLang="en-US" dirty="0"/>
              <a:t>攻擊 </a:t>
            </a:r>
            <a:r>
              <a:rPr lang="en-US" altLang="zh-TW" dirty="0"/>
              <a:t>or </a:t>
            </a:r>
            <a:r>
              <a:rPr lang="zh-TW" altLang="en-US" dirty="0"/>
              <a:t>移動</a:t>
            </a:r>
            <a:endParaRPr lang="en-US" altLang="zh-TW" dirty="0"/>
          </a:p>
          <a:p>
            <a:r>
              <a:rPr lang="zh-TW" altLang="en-US" dirty="0"/>
              <a:t>玩家各有三顆愛心</a:t>
            </a:r>
            <a:endParaRPr lang="en-US" altLang="zh-TW" dirty="0"/>
          </a:p>
          <a:p>
            <a:r>
              <a:rPr lang="zh-TW" altLang="en-US" dirty="0"/>
              <a:t>任一方愛心歸零 遊戲結束</a:t>
            </a:r>
            <a:endParaRPr lang="en-US" altLang="zh-TW" dirty="0"/>
          </a:p>
          <a:p>
            <a:r>
              <a:rPr lang="zh-TW" altLang="en-US" dirty="0"/>
              <a:t>執行方 名稱是橘色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CBC0EB4D-49F3-F044-A481-6B4BFEA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746" y="3057110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67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70C46A1-2144-4644-A032-1FF0E677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點擊秒數旁紅色</a:t>
            </a:r>
            <a:r>
              <a:rPr lang="en-US" altLang="zh-TW" dirty="0"/>
              <a:t>X</a:t>
            </a:r>
            <a:r>
              <a:rPr lang="zh-TW" altLang="en-US" dirty="0"/>
              <a:t>可回到前導畫面</a:t>
            </a:r>
            <a:endParaRPr lang="en-US" altLang="zh-TW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D9DB6DB-4D62-9040-96AE-35D303F6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83" y="2858100"/>
            <a:ext cx="7337462" cy="339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20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DEEBB0-FF31-5D4A-887D-AD2CA9D5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29" y="3187377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C06F2D8-06EE-6C43-B14E-47FFE598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左右鍵移動</a:t>
            </a:r>
            <a:endParaRPr lang="en-US" altLang="zh-TW" dirty="0"/>
          </a:p>
          <a:p>
            <a:r>
              <a:rPr lang="zh-TW" altLang="en-US" dirty="0"/>
              <a:t>搭配</a:t>
            </a:r>
            <a:r>
              <a:rPr lang="en-US" altLang="zh-TW" dirty="0"/>
              <a:t>X</a:t>
            </a:r>
            <a:r>
              <a:rPr lang="zh-TW" altLang="en-US" dirty="0"/>
              <a:t>鍵可跳躍</a:t>
            </a:r>
            <a:endParaRPr lang="en-US" altLang="zh-TW" dirty="0"/>
          </a:p>
          <a:p>
            <a:r>
              <a:rPr lang="zh-TW" altLang="en-US" dirty="0"/>
              <a:t>移動時無法點擊</a:t>
            </a:r>
            <a:r>
              <a:rPr lang="en-US" altLang="zh-TW" dirty="0"/>
              <a:t>O</a:t>
            </a:r>
            <a:r>
              <a:rPr lang="zh-TW" altLang="en-US" dirty="0"/>
              <a:t>鍵</a:t>
            </a:r>
            <a:endParaRPr lang="en-US" altLang="zh-TW" dirty="0"/>
          </a:p>
          <a:p>
            <a:r>
              <a:rPr lang="zh-TW" altLang="en-US" dirty="0"/>
              <a:t>移動時間限制五秒鐘</a:t>
            </a:r>
          </a:p>
        </p:txBody>
      </p:sp>
    </p:spTree>
    <p:extLst>
      <p:ext uri="{BB962C8B-B14F-4D97-AF65-F5344CB8AC3E}">
        <p14:creationId xmlns:p14="http://schemas.microsoft.com/office/powerpoint/2010/main" val="217565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563726-F53B-2548-8CA6-5FC9718C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487" y="2826921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570E0165-AE73-0F4B-9803-1DD4E8A9B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94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238035-973B-A542-8B43-BB731F99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86" y="3153844"/>
            <a:ext cx="6747500" cy="3117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E1591E0-F77A-5C46-993D-AED4A554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</a:t>
            </a:r>
            <a:r>
              <a:rPr lang="en-US" altLang="zh-TW" dirty="0"/>
              <a:t>O</a:t>
            </a:r>
            <a:r>
              <a:rPr lang="zh-TW" altLang="en-US" dirty="0"/>
              <a:t>鍵執行攻擊</a:t>
            </a:r>
            <a:endParaRPr lang="en-US" altLang="zh-TW" dirty="0"/>
          </a:p>
          <a:p>
            <a:r>
              <a:rPr lang="zh-TW" altLang="en-US" dirty="0"/>
              <a:t>透過滑動決定炸彈投擲幅度</a:t>
            </a:r>
            <a:endParaRPr lang="en-US" altLang="zh-TW" dirty="0"/>
          </a:p>
          <a:p>
            <a:r>
              <a:rPr lang="zh-TW" altLang="en-US" dirty="0"/>
              <a:t>攻擊期間無法移動</a:t>
            </a:r>
            <a:endParaRPr lang="en-US" altLang="zh-TW" dirty="0"/>
          </a:p>
          <a:p>
            <a:r>
              <a:rPr lang="zh-TW" altLang="en-US" dirty="0"/>
              <a:t>攻擊無限制時間</a:t>
            </a:r>
            <a:endParaRPr lang="en-US" altLang="zh-TW" dirty="0"/>
          </a:p>
          <a:p>
            <a:r>
              <a:rPr lang="zh-TW" altLang="en-US" dirty="0"/>
              <a:t>可以慢慢描</a:t>
            </a:r>
          </a:p>
        </p:txBody>
      </p:sp>
    </p:spTree>
    <p:extLst>
      <p:ext uri="{BB962C8B-B14F-4D97-AF65-F5344CB8AC3E}">
        <p14:creationId xmlns:p14="http://schemas.microsoft.com/office/powerpoint/2010/main" val="191205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6863241-C7B6-A142-87B5-D94A29140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13" y="2676698"/>
            <a:ext cx="7224519" cy="3338115"/>
          </a:xfrm>
        </p:spPr>
      </p:pic>
    </p:spTree>
    <p:extLst>
      <p:ext uri="{BB962C8B-B14F-4D97-AF65-F5344CB8AC3E}">
        <p14:creationId xmlns:p14="http://schemas.microsoft.com/office/powerpoint/2010/main" val="34946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F33533-278A-8F4D-96B0-594ACCF37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APP-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628DE1-0640-4940-948C-5A0A98B33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zh-TW" altLang="en-US" dirty="0"/>
              <a:t>應用程式介紹與操作指南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DD8E0B-ADEE-F345-A7F2-6C9C1F28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89" y="2660073"/>
            <a:ext cx="1230685" cy="12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548392A-F7C1-8A42-BACC-DA52147D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視角會隨炸彈移動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CE01B41F-7A63-C946-9CE8-0E891CF7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85" y="3033959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431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A9AB2D2-4181-0B4B-A683-9C0128D3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被炸彈擊中扣一顆愛心</a:t>
            </a:r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7F057760-5A40-9540-B70B-62140285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38" y="3033959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00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18E2CD-4C8B-BC4D-B584-D7ABDA91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65" y="2826921"/>
            <a:ext cx="6956857" cy="3214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BE0454F-0465-E74A-8FD1-F79FA9777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一方陣亡時</a:t>
            </a:r>
          </a:p>
        </p:txBody>
      </p:sp>
    </p:spTree>
    <p:extLst>
      <p:ext uri="{BB962C8B-B14F-4D97-AF65-F5344CB8AC3E}">
        <p14:creationId xmlns:p14="http://schemas.microsoft.com/office/powerpoint/2010/main" val="388446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7C3D75-C989-6945-B7F1-08FAF5E1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75E40F-8FE4-C441-B487-D57E4F88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357" y="2826921"/>
            <a:ext cx="6956857" cy="3214441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24A4E2F-0977-D14E-AAA2-D8A0446A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遊戲結束</a:t>
            </a:r>
            <a:endParaRPr lang="en-US" altLang="zh-TW" dirty="0"/>
          </a:p>
          <a:p>
            <a:r>
              <a:rPr lang="zh-TW" altLang="en-US" dirty="0"/>
              <a:t>宣判勝利方</a:t>
            </a:r>
          </a:p>
        </p:txBody>
      </p:sp>
    </p:spTree>
    <p:extLst>
      <p:ext uri="{BB962C8B-B14F-4D97-AF65-F5344CB8AC3E}">
        <p14:creationId xmlns:p14="http://schemas.microsoft.com/office/powerpoint/2010/main" val="365515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864D88D-05EA-314A-81D2-9F3A7D7D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透過配對結交新朋友</a:t>
            </a:r>
            <a:endParaRPr lang="en-US" altLang="zh-TW" dirty="0"/>
          </a:p>
          <a:p>
            <a:r>
              <a:rPr lang="zh-TW" altLang="en-US" dirty="0"/>
              <a:t>與好友即時聊天</a:t>
            </a:r>
            <a:endParaRPr lang="en-US" altLang="zh-TW" dirty="0"/>
          </a:p>
          <a:p>
            <a:r>
              <a:rPr lang="zh-TW" altLang="en-US" dirty="0"/>
              <a:t>個性化主頁</a:t>
            </a:r>
          </a:p>
        </p:txBody>
      </p:sp>
    </p:spTree>
    <p:extLst>
      <p:ext uri="{BB962C8B-B14F-4D97-AF65-F5344CB8AC3E}">
        <p14:creationId xmlns:p14="http://schemas.microsoft.com/office/powerpoint/2010/main" val="269739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864D88D-05EA-314A-81D2-9F3A7D7D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起始介面</a:t>
            </a:r>
            <a:endParaRPr lang="en-US" altLang="zh-TW" dirty="0"/>
          </a:p>
          <a:p>
            <a:r>
              <a:rPr lang="zh-TW" altLang="en-US" dirty="0"/>
              <a:t>已有帳號直接登入</a:t>
            </a:r>
            <a:endParaRPr lang="en-US" altLang="zh-TW" dirty="0"/>
          </a:p>
          <a:p>
            <a:r>
              <a:rPr lang="zh-TW" altLang="en-US" dirty="0"/>
              <a:t>創建新帳號</a:t>
            </a:r>
            <a:endParaRPr lang="en-US" altLang="zh-TW" dirty="0"/>
          </a:p>
          <a:p>
            <a:r>
              <a:rPr lang="zh-TW" altLang="en-US" dirty="0"/>
              <a:t>再次執行程式時，若未登出便不會看到此頁</a:t>
            </a:r>
            <a:endParaRPr lang="en-US" altLang="zh-TW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555CC9C-7064-814A-BA33-14E4FEB0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501" y="1069342"/>
            <a:ext cx="2393002" cy="5179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872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43B80A82-EE22-0D46-A686-1417E0A24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使用註冊的信箱與密碼登入</a:t>
            </a:r>
            <a:endParaRPr lang="en-US" altLang="zh-TW" dirty="0"/>
          </a:p>
          <a:p>
            <a:r>
              <a:rPr lang="zh-TW" altLang="en-US" dirty="0"/>
              <a:t>須符合格式</a:t>
            </a:r>
            <a:endParaRPr lang="en-US" altLang="zh-TW" dirty="0"/>
          </a:p>
          <a:p>
            <a:r>
              <a:rPr lang="zh-TW" altLang="en-US" dirty="0"/>
              <a:t>也可選擇創建新帳號</a:t>
            </a:r>
            <a:endParaRPr lang="en-US" altLang="zh-TW" dirty="0"/>
          </a:p>
          <a:p>
            <a:r>
              <a:rPr lang="zh-TW" altLang="en-US" dirty="0"/>
              <a:t>若忘記密碼，前往找回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CBA6E0-E67A-2A41-A26F-9D3FC215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49" y="816638"/>
            <a:ext cx="2540694" cy="549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內容版面配置區 9">
            <a:extLst>
              <a:ext uri="{FF2B5EF4-FFF2-40B4-BE49-F238E27FC236}">
                <a16:creationId xmlns:a16="http://schemas.microsoft.com/office/drawing/2014/main" id="{AFAD951C-CF09-8740-A4DE-DCDC2D66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972" y="816638"/>
            <a:ext cx="2540694" cy="54987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229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5B98C9FE-AD4F-E547-A9A3-78EBDB47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輸入欲註冊的信箱與密碼</a:t>
            </a:r>
            <a:endParaRPr lang="en-US" altLang="zh-TW" dirty="0"/>
          </a:p>
          <a:p>
            <a:r>
              <a:rPr lang="zh-TW" altLang="en-US" dirty="0"/>
              <a:t>輸入完畢後，進一步設定個人資訊</a:t>
            </a:r>
            <a:endParaRPr lang="en-US" altLang="zh-TW" dirty="0"/>
          </a:p>
          <a:p>
            <a:r>
              <a:rPr lang="zh-TW" altLang="en-US" dirty="0"/>
              <a:t>填寫完整後即完成註冊</a:t>
            </a:r>
            <a:endParaRPr lang="en-US" altLang="zh-TW" dirty="0"/>
          </a:p>
          <a:p>
            <a:r>
              <a:rPr lang="zh-TW" altLang="en-US" dirty="0"/>
              <a:t>若突然想起已有帳號，前往登入</a:t>
            </a:r>
            <a:endParaRPr lang="en-US" altLang="zh-TW" dirty="0"/>
          </a:p>
          <a:p>
            <a:r>
              <a:rPr lang="zh-TW" altLang="en-US" dirty="0"/>
              <a:t>若忘記原有帳號的密碼，前往找回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43C9B6F-AC00-0240-82E3-1BFEFDD7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1" y="851736"/>
            <a:ext cx="2540694" cy="549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內容版面配置區 9">
            <a:extLst>
              <a:ext uri="{FF2B5EF4-FFF2-40B4-BE49-F238E27FC236}">
                <a16:creationId xmlns:a16="http://schemas.microsoft.com/office/drawing/2014/main" id="{0D58A26C-B056-1349-8934-DFAFAFC5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674" y="851736"/>
            <a:ext cx="2540694" cy="5498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14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3C2FC969-A8EE-3C4C-A5AB-BAF0BEC5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忘記密碼時，輸入註冊時的信箱</a:t>
            </a:r>
            <a:endParaRPr lang="en-US" altLang="zh-TW" dirty="0"/>
          </a:p>
          <a:p>
            <a:r>
              <a:rPr lang="zh-TW" altLang="en-US" dirty="0"/>
              <a:t>會發送更改密碼信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D493E40-FE13-3E46-9775-53213F615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18" y="1064029"/>
            <a:ext cx="2299794" cy="497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7E1E2C-2A23-5049-BD2B-BAD0A3FB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43" y="1064029"/>
            <a:ext cx="2299794" cy="497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830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E4C086-5B44-B947-91AB-F483D97E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835" y="884663"/>
            <a:ext cx="2478334" cy="5363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3C2FC969-A8EE-3C4C-A5AB-BAF0BEC5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個人主頁</a:t>
            </a:r>
            <a:endParaRPr lang="en-US" altLang="zh-TW" dirty="0"/>
          </a:p>
          <a:p>
            <a:r>
              <a:rPr lang="zh-TW" altLang="en-US" dirty="0"/>
              <a:t>可隨時更改欲顯示的圖片、顯示名稱</a:t>
            </a:r>
            <a:endParaRPr lang="en-US" altLang="zh-TW" dirty="0"/>
          </a:p>
          <a:p>
            <a:r>
              <a:rPr lang="zh-TW" altLang="en-US" dirty="0"/>
              <a:t>下方項目也可隨時更改</a:t>
            </a:r>
            <a:endParaRPr lang="en-US" altLang="zh-TW" dirty="0"/>
          </a:p>
          <a:p>
            <a:r>
              <a:rPr lang="zh-TW" altLang="en-US" dirty="0"/>
              <a:t>更改完畢後點擊 </a:t>
            </a:r>
            <a:r>
              <a:rPr lang="en-US" altLang="zh-TW" dirty="0"/>
              <a:t>Save</a:t>
            </a:r>
            <a:r>
              <a:rPr lang="zh-TW" altLang="en-US" dirty="0"/>
              <a:t> ，才會儲存資訊</a:t>
            </a:r>
            <a:endParaRPr lang="en-US" altLang="zh-TW" dirty="0"/>
          </a:p>
          <a:p>
            <a:r>
              <a:rPr lang="zh-TW" altLang="en-US" dirty="0"/>
              <a:t>主頁內容可讓好友看見</a:t>
            </a:r>
            <a:endParaRPr lang="en-US" altLang="zh-TW" dirty="0"/>
          </a:p>
          <a:p>
            <a:r>
              <a:rPr lang="zh-TW" altLang="en-US" dirty="0"/>
              <a:t>想換帳號或是註冊新的，點選</a:t>
            </a:r>
            <a:r>
              <a:rPr lang="en-US" altLang="zh-TW" dirty="0"/>
              <a:t>Logout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86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F11C-741F-3240-B9A8-FC13F7D3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 - </a:t>
            </a:r>
            <a:r>
              <a:rPr kumimoji="1" lang="en-US" altLang="zh-TW" dirty="0" err="1"/>
              <a:t>JMatch</a:t>
            </a:r>
            <a:endParaRPr kumimoji="1" lang="zh-TW" altLang="en-US" dirty="0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6C8D9964-C3E2-DB4A-A346-CA4A1DA3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配對功能</a:t>
            </a:r>
            <a:endParaRPr lang="en-US" altLang="zh-TW" dirty="0"/>
          </a:p>
          <a:p>
            <a:r>
              <a:rPr lang="zh-TW" altLang="en-US" dirty="0"/>
              <a:t>點選</a:t>
            </a:r>
            <a:r>
              <a:rPr lang="en-US" altLang="zh-TW" dirty="0"/>
              <a:t>load</a:t>
            </a:r>
            <a:r>
              <a:rPr lang="zh-TW" altLang="en-US" dirty="0"/>
              <a:t>圖示</a:t>
            </a:r>
            <a:endParaRPr lang="en-US" altLang="zh-TW" dirty="0"/>
          </a:p>
          <a:p>
            <a:r>
              <a:rPr lang="zh-TW" altLang="en-US" dirty="0"/>
              <a:t>左滑沒興趣</a:t>
            </a:r>
            <a:endParaRPr lang="en-US" altLang="zh-TW" dirty="0"/>
          </a:p>
          <a:p>
            <a:r>
              <a:rPr lang="zh-TW" altLang="en-US" dirty="0"/>
              <a:t>右滑金尬意</a:t>
            </a:r>
            <a:endParaRPr lang="en-US" altLang="zh-TW" dirty="0"/>
          </a:p>
          <a:p>
            <a:r>
              <a:rPr lang="zh-TW" altLang="en-US" dirty="0"/>
              <a:t>彼此喜歡即配對成功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D0AC11B-36DA-C944-8BA4-6AAE0D35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51" y="1854662"/>
            <a:ext cx="2025586" cy="438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D81400C-EEC4-C44C-BD27-A26AF36F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04" y="1854662"/>
            <a:ext cx="2025586" cy="4383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內容版面配置區 12">
            <a:extLst>
              <a:ext uri="{FF2B5EF4-FFF2-40B4-BE49-F238E27FC236}">
                <a16:creationId xmlns:a16="http://schemas.microsoft.com/office/drawing/2014/main" id="{4E201D57-74E7-C14F-91F2-62E30D4B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016" y="1854662"/>
            <a:ext cx="2025586" cy="4383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E01F8D3-BC24-FD42-B900-6F2DBED3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756" y="1854660"/>
            <a:ext cx="2025587" cy="4383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03413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{E443F8EC-9481-744A-B86D-204FDD6DAAD6}tf10001060</Template>
  <TotalTime>155</TotalTime>
  <Words>377</Words>
  <Application>Microsoft Macintosh PowerPoint</Application>
  <PresentationFormat>寬螢幕</PresentationFormat>
  <Paragraphs>87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多面向</vt:lpstr>
      <vt:lpstr>G6 iOS Final</vt:lpstr>
      <vt:lpstr>APP-JMatch</vt:lpstr>
      <vt:lpstr>APP - JMatch</vt:lpstr>
      <vt:lpstr>APP - JMatch</vt:lpstr>
      <vt:lpstr>APP - JMatch</vt:lpstr>
      <vt:lpstr>APP - JMatch</vt:lpstr>
      <vt:lpstr>APP - JMatch</vt:lpstr>
      <vt:lpstr>APP - JMatch</vt:lpstr>
      <vt:lpstr>APP - JMatch</vt:lpstr>
      <vt:lpstr>APP - JMatch</vt:lpstr>
      <vt:lpstr>APP - JMatch</vt:lpstr>
      <vt:lpstr>Game-</vt:lpstr>
      <vt:lpstr>Game</vt:lpstr>
      <vt:lpstr>Game</vt:lpstr>
      <vt:lpstr>Game</vt:lpstr>
      <vt:lpstr>Game</vt:lpstr>
      <vt:lpstr>Game</vt:lpstr>
      <vt:lpstr>Game</vt:lpstr>
      <vt:lpstr>Game</vt:lpstr>
      <vt:lpstr>Game</vt:lpstr>
      <vt:lpstr>Game</vt:lpstr>
      <vt:lpstr>Game</vt:lpstr>
      <vt:lpstr>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G6 iOS Final</dc:title>
  <dc:creator>Yuanhao Ke</dc:creator>
  <cp:lastModifiedBy>Yuanhao Ke</cp:lastModifiedBy>
  <cp:revision>13</cp:revision>
  <dcterms:created xsi:type="dcterms:W3CDTF">2020-06-24T00:53:38Z</dcterms:created>
  <dcterms:modified xsi:type="dcterms:W3CDTF">2020-06-24T03:30:36Z</dcterms:modified>
</cp:coreProperties>
</file>